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5" r:id="rId2"/>
    <p:sldId id="26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9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6" d="100"/>
          <a:sy n="166" d="100"/>
        </p:scale>
        <p:origin x="18" y="10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BBA2D-DA8B-4376-8440-66EA5C6F42CD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B83B5-6B98-409A-861D-59F853719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892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B83B5-6B98-409A-861D-59F8537199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94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B83B5-6B98-409A-861D-59F8537199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9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63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1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0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443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40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78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3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66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4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74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97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9F250-E495-43F0-8397-50AD3C6EE6C8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A6917-2B4A-48A1-A3EF-77EF841FE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38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1219978"/>
            <a:ext cx="7772400" cy="403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77" y="1294986"/>
            <a:ext cx="2096846" cy="4147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02151" y="1448094"/>
            <a:ext cx="1143000" cy="5232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BULK MAIL</a:t>
            </a:r>
          </a:p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Pre-Sorted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089710" y="2209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6761579" y="332053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Address Here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1676400"/>
            <a:ext cx="1676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El Paso International Airport</a:t>
            </a:r>
          </a:p>
          <a:p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P.O. Box 972981</a:t>
            </a:r>
          </a:p>
          <a:p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El Paso, Texas 79997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48" y="2602598"/>
            <a:ext cx="1463457" cy="969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56576" y="3651672"/>
            <a:ext cx="2286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Saves Time</a:t>
            </a:r>
          </a:p>
          <a:p>
            <a:pPr algn="ctr"/>
            <a:r>
              <a:rPr lang="en-US" sz="1400" dirty="0" smtClean="0"/>
              <a:t>Saves Money</a:t>
            </a:r>
          </a:p>
          <a:p>
            <a:pPr algn="ctr"/>
            <a:r>
              <a:rPr lang="en-US" sz="1400" dirty="0" smtClean="0"/>
              <a:t>Eliminates Waste</a:t>
            </a:r>
          </a:p>
          <a:p>
            <a:pPr algn="ctr"/>
            <a:r>
              <a:rPr lang="en-US" sz="1400" dirty="0" smtClean="0"/>
              <a:t>Improves Productivity</a:t>
            </a:r>
          </a:p>
          <a:p>
            <a:pPr algn="ctr"/>
            <a:r>
              <a:rPr lang="en-US" sz="1400" dirty="0" smtClean="0"/>
              <a:t>Standardizes Care</a:t>
            </a:r>
            <a:endParaRPr lang="en-US" sz="1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3429000" y="1600200"/>
            <a:ext cx="3505200" cy="2867881"/>
            <a:chOff x="3733800" y="2438398"/>
            <a:chExt cx="3143250" cy="261612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79" t="9928" r="3285" b="16965"/>
            <a:stretch/>
          </p:blipFill>
          <p:spPr>
            <a:xfrm>
              <a:off x="3733800" y="2438399"/>
              <a:ext cx="3143250" cy="2616121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3733800" y="3352800"/>
              <a:ext cx="228600" cy="17017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733800" y="2438398"/>
              <a:ext cx="3143250" cy="2616122"/>
            </a:xfrm>
            <a:prstGeom prst="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018965"/>
            <a:ext cx="1625072" cy="553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1598258" y="4951511"/>
            <a:ext cx="5134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/>
              </a:rPr>
              <a:t>TO ORDER</a:t>
            </a:r>
            <a:r>
              <a:rPr lang="en-US" sz="1400" dirty="0" smtClean="0">
                <a:latin typeface="Arial Narrow"/>
              </a:rPr>
              <a:t>: www.eyeinjectionkits.com  ●  800.385.5350 </a:t>
            </a:r>
            <a:r>
              <a:rPr lang="en-US" sz="1400" dirty="0">
                <a:latin typeface="Arial Narrow"/>
              </a:rPr>
              <a:t>●  915.317.1244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369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1219978"/>
            <a:ext cx="7772400" cy="403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088" y="1376799"/>
            <a:ext cx="1541786" cy="1021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" t="7676" r="2244" b="8314"/>
          <a:stretch/>
        </p:blipFill>
        <p:spPr>
          <a:xfrm>
            <a:off x="825260" y="2164071"/>
            <a:ext cx="4953000" cy="282045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60" y="1275680"/>
            <a:ext cx="4495800" cy="344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7034"/>
            <a:ext cx="4441166" cy="48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758" y="2514600"/>
            <a:ext cx="2754702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961845" y="4984529"/>
            <a:ext cx="5134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/>
              </a:rPr>
              <a:t>TO ORDER</a:t>
            </a:r>
            <a:r>
              <a:rPr lang="en-US" sz="1400" dirty="0" smtClean="0">
                <a:latin typeface="Arial Narrow"/>
              </a:rPr>
              <a:t>: www.eyeinjectionkits.com  ●  800.385.5350 </a:t>
            </a:r>
            <a:r>
              <a:rPr lang="en-US" sz="1400" dirty="0">
                <a:latin typeface="Arial Narrow"/>
              </a:rPr>
              <a:t>●  915.317.1244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601562"/>
            <a:ext cx="911416" cy="590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6563" y="4758337"/>
            <a:ext cx="534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Please Donate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3022873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3181</TotalTime>
  <Words>48</Words>
  <Application>Microsoft Office PowerPoint</Application>
  <PresentationFormat>On-screen Show (4:3)</PresentationFormat>
  <Paragraphs>16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ZOOM</dc:creator>
  <cp:lastModifiedBy>ZOOM</cp:lastModifiedBy>
  <cp:revision>45</cp:revision>
  <dcterms:created xsi:type="dcterms:W3CDTF">2012-01-23T06:06:37Z</dcterms:created>
  <dcterms:modified xsi:type="dcterms:W3CDTF">2012-03-13T12:53:33Z</dcterms:modified>
</cp:coreProperties>
</file>